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245A-97F2-4EE4-9B09-27254F09ED81}" type="datetimeFigureOut">
              <a:rPr lang="en-US" smtClean="0"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C0710-2479-41C0-8391-F57B291508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10" y="1571612"/>
          <a:ext cx="7715304" cy="482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928826"/>
                <a:gridCol w="1928826"/>
                <a:gridCol w="1928826"/>
              </a:tblGrid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Q1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(1,3)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(3,9)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3x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Q2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(0,0)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(4,8)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2x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Q3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(3,10)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3x + 1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Q4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(0,3)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(4,11)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2x + 3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Q5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(2,6)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(5,18)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4x -2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Q6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(1,7)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(4,10)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x + 6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Q7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(4,6)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(7,12)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2x -2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Q8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(2,10)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(5,19)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3x + 4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Q9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(3,7)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(-2,-18)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5x -8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2602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Q10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(4,0)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(-3,14)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= -2x + 8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285728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Find the equation of each of the 10 lines, you are given two points on each line.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429388" y="1571612"/>
            <a:ext cx="1928826" cy="500066"/>
          </a:xfrm>
          <a:prstGeom prst="rect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29388" y="2071678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429388" y="2500306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29388" y="3000372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29388" y="3500438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29388" y="4000504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29388" y="4429132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429388" y="4929198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29388" y="5429264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29388" y="5929330"/>
            <a:ext cx="1928826" cy="50006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138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</cp:revision>
  <dcterms:created xsi:type="dcterms:W3CDTF">2010-05-05T17:58:18Z</dcterms:created>
  <dcterms:modified xsi:type="dcterms:W3CDTF">2010-05-05T18:15:39Z</dcterms:modified>
</cp:coreProperties>
</file>